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95" r:id="rId4"/>
    <p:sldId id="297" r:id="rId5"/>
    <p:sldId id="296" r:id="rId6"/>
    <p:sldId id="294" r:id="rId7"/>
    <p:sldId id="301" r:id="rId8"/>
    <p:sldId id="299" r:id="rId9"/>
    <p:sldId id="298" r:id="rId10"/>
    <p:sldId id="300" r:id="rId11"/>
    <p:sldId id="279" r:id="rId12"/>
    <p:sldId id="280" r:id="rId13"/>
    <p:sldId id="282" r:id="rId14"/>
    <p:sldId id="283" r:id="rId15"/>
    <p:sldId id="287" r:id="rId16"/>
    <p:sldId id="286" r:id="rId17"/>
    <p:sldId id="288" r:id="rId18"/>
    <p:sldId id="293" r:id="rId19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50" y="-408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" Type="http://schemas.openxmlformats.org/officeDocument/2006/relationships/image" Target="../media/image22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282</Words>
  <Application>Microsoft Office PowerPoint</Application>
  <PresentationFormat>사용자 지정</PresentationFormat>
  <Paragraphs>91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39</cp:revision>
  <dcterms:created xsi:type="dcterms:W3CDTF">2024-07-31T05:50:11Z</dcterms:created>
  <dcterms:modified xsi:type="dcterms:W3CDTF">2024-08-23T03:50:32Z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